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99" r:id="rId2"/>
    <p:sldId id="400" r:id="rId3"/>
    <p:sldId id="401" r:id="rId4"/>
    <p:sldId id="402" r:id="rId5"/>
    <p:sldId id="403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009105"/>
            <a:ext cx="9144001" cy="1068945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223. HONG HONPA KIANG HONG PAI MENG IN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439061"/>
            <a:ext cx="6858000" cy="1674253"/>
          </a:xfrm>
        </p:spPr>
        <p:txBody>
          <a:bodyPr>
            <a:normAutofit/>
          </a:bodyPr>
          <a:lstStyle/>
          <a:p>
            <a:r>
              <a:rPr lang="en-US" sz="1500" dirty="0"/>
              <a:t>Come to the </a:t>
            </a:r>
            <a:r>
              <a:rPr lang="en-US" sz="1500" dirty="0" err="1"/>
              <a:t>Saviour</a:t>
            </a:r>
            <a:endParaRPr lang="en-US" sz="1500" dirty="0"/>
          </a:p>
          <a:p>
            <a:r>
              <a:rPr lang="en-US" sz="1500" dirty="0"/>
              <a:t>Late 66:1</a:t>
            </a:r>
          </a:p>
          <a:p>
            <a:r>
              <a:rPr lang="en-US" sz="1500" dirty="0"/>
              <a:t>George Frederick Root, 1820-1895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42405123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kiang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-ah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46121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siantho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4157643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Ngai sin,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pakin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diangni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,A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teel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ni,tu’n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263862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phain,tu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thupiak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phalim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Migi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mah-mah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hongsam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ci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78759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177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223. HONG HONPA KIANG HONG PAI MENG IN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2018-12-14T14:25:11Z</dcterms:modified>
</cp:coreProperties>
</file>